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90" d="100"/>
          <a:sy n="90" d="100"/>
        </p:scale>
        <p:origin x="60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C5C42-1B88-A4BF-73B2-DA9A862A07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1F9E04-1230-27AD-0CAC-63115C42D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DCA92-0D28-58AB-6001-5B6E2146B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DC093-CE06-C5BF-C0BC-5B0C65F6D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929AB-AD5B-730D-C0A3-16F1AC340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365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7176E-E049-2364-F8F8-C7A8965C7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DB987A-2E85-B8E1-24B5-59F461A2D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96260-5C89-0CCF-D3EA-E6EB1598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88A08-B759-8F58-C2FF-9855797B8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24CA3-82F4-9630-2919-8B89EA8D4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71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67E719-3523-F23A-9B72-929FF1FDD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934B5D-E1C3-E584-8AC7-A9343CA36F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2D3F8-B8BB-BC6C-8772-F0B8988E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42CAF-751C-BB03-35ED-89F40BA13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00D6A-8BAC-8894-A70B-58C01053A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92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CD557-A302-77D8-16F0-1FB4A9650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EF054-8C29-6A38-33F2-F5CF8F9EBB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CA6B5-0BD9-4615-9659-B9E36C81C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66296-7FFB-FD86-C610-0B29E5FE6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93B21-E373-1D13-4234-BCC9BB4BF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00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7855-AD70-9502-1439-9AFC0C485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B50365-3E93-6300-974A-9EEBF4752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86ED8-61F6-8C19-4404-CED8109B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6C9AB-D7B8-D6A0-5C71-4499828F0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944F1-C28B-B9C5-0FB6-73EBB439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69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EBF9A-210D-BB89-C190-C383BCF70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4710-2696-A12C-45F6-DF134D7334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9BB3FA-FA77-8FD5-2D34-D97B24F00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6090E-9D0F-8DB7-9B61-586C74687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BBA17-0773-7265-3566-648B765DB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F4912F-50CE-7145-D9FD-CB0B08F2B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7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4F186-8272-03C4-5C7C-6A9CB8E3E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9141D-B722-589F-3AD2-9ABD90E59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527DD-29E9-BDFF-4A5B-14E9329A47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649D47-F2DC-907A-421B-4B3C5A3853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25EEAE-DA42-56C0-FDF2-AD3A3F380E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8A0135-8099-B539-853E-8448677E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6D1318-C24B-1CC0-1DE5-D1C8824F2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848A2A-0113-6E89-A0BE-9500A0678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619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F0FE9-3623-BDA8-51E0-E7A55EAFD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ED408A-55BD-2897-663B-5558A3749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9C05C1-33DC-271D-A060-45FCA89DB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233259-5D99-473F-340D-BB0C3513A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16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CD98AE-9D82-70C1-63CD-6EB411062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077659-A9A8-2A64-C7A6-9A353B886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1E3900-E87F-53BA-12E1-851288804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17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D756-897A-BFC5-7271-A26E74BD5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F67B4-0DD9-A17E-DF90-0AFF039B1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6BBCA4-D9F8-3B58-8436-BC39BE034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E0912-D8C9-41C2-DCAD-33C51B567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339E1-00EA-FE15-DC42-59C80F9BC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28837-90ED-EC02-58C7-D4E7DAA5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45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DB05-D6AC-B55F-AEE5-692670F28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691D1D-BEF0-F7C4-BF49-7CAFF4CA9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674B89-3F74-3388-E832-AF66EC0468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A69FC4-BD59-EFC8-0B2B-F9E794C8E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49601-2DEC-DA9B-659A-BFD68D389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D3182E-6F0A-CCE4-FF29-F615C2FB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38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E7F0AE-6DFB-A2FA-5B68-954A776A2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0289A-7F33-BAD8-BB01-BBD75CB08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04E61-7673-5017-D38F-F0937F9936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02921-A1F4-43FC-9D93-2BDBEDCF46D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DC34A-4D20-5943-03C8-73A110B07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B97296-3AE2-6E3F-E4CA-38A0F24E05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C8657-ED45-4A54-BC20-CEED006AF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09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&#10;A person walking on a road">
            <a:extLst>
              <a:ext uri="{FF2B5EF4-FFF2-40B4-BE49-F238E27FC236}">
                <a16:creationId xmlns:a16="http://schemas.microsoft.com/office/drawing/2014/main" id="{1B06294E-4DDB-74B6-B30E-FC0648CE85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2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34239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B7560774-6F25-669A-617D-105D87B5D5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899555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blue screen&#10;&#10;Description automatically generated">
            <a:extLst>
              <a:ext uri="{FF2B5EF4-FFF2-40B4-BE49-F238E27FC236}">
                <a16:creationId xmlns:a16="http://schemas.microsoft.com/office/drawing/2014/main" id="{1403A562-B8BD-D9CE-B98A-63D7DCD1E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568547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C7C5716E-AA2C-A94C-79C8-2F8439C46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447432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website&#10;&#10;Description automatically generated">
            <a:extLst>
              <a:ext uri="{FF2B5EF4-FFF2-40B4-BE49-F238E27FC236}">
                <a16:creationId xmlns:a16="http://schemas.microsoft.com/office/drawing/2014/main" id="{C85FCC7F-9DE1-59BA-9FED-FFC421A31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4183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green background with white text&#10;&#10;Description automatically generated">
            <a:extLst>
              <a:ext uri="{FF2B5EF4-FFF2-40B4-BE49-F238E27FC236}">
                <a16:creationId xmlns:a16="http://schemas.microsoft.com/office/drawing/2014/main" id="{EDAA34A2-AC7B-74CE-1450-9D48082C9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32916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square with white text&#10;&#10;Description automatically generated">
            <a:extLst>
              <a:ext uri="{FF2B5EF4-FFF2-40B4-BE49-F238E27FC236}">
                <a16:creationId xmlns:a16="http://schemas.microsoft.com/office/drawing/2014/main" id="{C5646D94-BAA3-7846-6CC3-0AFA0F724D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7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09325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 Ambagan</dc:creator>
  <cp:lastModifiedBy>Marco Ambagan</cp:lastModifiedBy>
  <cp:revision>3</cp:revision>
  <dcterms:created xsi:type="dcterms:W3CDTF">2024-10-06T03:46:55Z</dcterms:created>
  <dcterms:modified xsi:type="dcterms:W3CDTF">2024-10-15T02:04:34Z</dcterms:modified>
</cp:coreProperties>
</file>

<file path=docProps/thumbnail.jpeg>
</file>